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FED"/>
    <a:srgbClr val="FFFFFF"/>
    <a:srgbClr val="90D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0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4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8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4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1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8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7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9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4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0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3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2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8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0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F628D54-E440-4E6C-934F-0641EB30D5D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F684F25-591C-483A-A7E4-0321EDCB4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-139700"/>
            <a:ext cx="9728200" cy="699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4300" y="5380672"/>
            <a:ext cx="416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err="1" smtClean="0"/>
              <a:t>Шнитко</a:t>
            </a:r>
            <a:r>
              <a:rPr lang="ru-RU" dirty="0" smtClean="0"/>
              <a:t>  Алла Михайловна</a:t>
            </a:r>
          </a:p>
          <a:p>
            <a:r>
              <a:rPr lang="ru-RU" dirty="0" smtClean="0"/>
              <a:t>Воспитатель </a:t>
            </a:r>
            <a:r>
              <a:rPr lang="ru-RU" dirty="0" smtClean="0"/>
              <a:t>высшей</a:t>
            </a:r>
            <a:r>
              <a:rPr lang="ru-RU" dirty="0" smtClean="0"/>
              <a:t> </a:t>
            </a:r>
            <a:r>
              <a:rPr lang="ru-RU" dirty="0" smtClean="0"/>
              <a:t>категории</a:t>
            </a:r>
          </a:p>
          <a:p>
            <a:r>
              <a:rPr lang="ru-RU" dirty="0" smtClean="0"/>
              <a:t>МАДОУ ЦРР д</a:t>
            </a:r>
            <a:r>
              <a:rPr lang="en-US" dirty="0" smtClean="0"/>
              <a:t>/</a:t>
            </a:r>
            <a:r>
              <a:rPr lang="ru-RU" dirty="0" smtClean="0"/>
              <a:t>с №110</a:t>
            </a:r>
          </a:p>
          <a:p>
            <a:r>
              <a:rPr lang="ru-RU" dirty="0" smtClean="0"/>
              <a:t>Калининград,2019г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3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00" y="136525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Тропический лес – джунгли. Большая влажность и тепло. Растут высокие деревья , различные травы , грибы, лианы , папоротники. Место обитания обезьян.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333500"/>
            <a:ext cx="91567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684" y="3752033"/>
            <a:ext cx="2381250" cy="2981325"/>
          </a:xfrm>
        </p:spPr>
      </p:pic>
      <p:sp>
        <p:nvSpPr>
          <p:cNvPr id="5" name="Выноска-облако 4"/>
          <p:cNvSpPr/>
          <p:nvPr/>
        </p:nvSpPr>
        <p:spPr>
          <a:xfrm>
            <a:off x="5571698" y="0"/>
            <a:ext cx="4968000" cy="4320000"/>
          </a:xfrm>
          <a:prstGeom prst="cloudCallout">
            <a:avLst>
              <a:gd name="adj1" fmla="val 41883"/>
              <a:gd name="adj2" fmla="val 4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Скажите, вам понравилась Африка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607698" y="0"/>
            <a:ext cx="4932000" cy="4068000"/>
          </a:xfrm>
          <a:prstGeom prst="cloudCallout">
            <a:avLst>
              <a:gd name="adj1" fmla="val 42512"/>
              <a:gd name="adj2" fmla="val 50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Посмотрите внимательно и скажите, могут ли эти животные вместе прийти на водопой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2" y="127000"/>
            <a:ext cx="3998400" cy="37520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7000"/>
            <a:ext cx="4660900" cy="3625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3" y="3894908"/>
            <a:ext cx="3998400" cy="2838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879032"/>
            <a:ext cx="4660900" cy="28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62" y="3691731"/>
            <a:ext cx="2381250" cy="2981325"/>
          </a:xfrm>
        </p:spPr>
      </p:pic>
      <p:sp>
        <p:nvSpPr>
          <p:cNvPr id="5" name="Выноска-облако 4"/>
          <p:cNvSpPr/>
          <p:nvPr/>
        </p:nvSpPr>
        <p:spPr>
          <a:xfrm>
            <a:off x="4551680" y="137160"/>
            <a:ext cx="5544000" cy="4284000"/>
          </a:xfrm>
          <a:prstGeom prst="cloudCallout">
            <a:avLst>
              <a:gd name="adj1" fmla="val 48892"/>
              <a:gd name="adj2" fmla="val 46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Верно ли …</a:t>
            </a:r>
            <a:r>
              <a:rPr lang="en-US" sz="2800" dirty="0" smtClean="0"/>
              <a:t>?</a:t>
            </a:r>
            <a:endParaRPr lang="ru-RU" sz="2800" dirty="0"/>
          </a:p>
          <a:p>
            <a:pPr algn="ctr"/>
            <a:r>
              <a:rPr lang="ru-RU" sz="2800" dirty="0" smtClean="0"/>
              <a:t>В Африке есть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2" y="137160"/>
            <a:ext cx="5102352" cy="2618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372" y="227916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пустыня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40" y="117620"/>
            <a:ext cx="4266244" cy="3079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3450" y="2723683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саванна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8" y="3352800"/>
            <a:ext cx="4616952" cy="3210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148" y="6039939"/>
            <a:ext cx="1553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джунгли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14" y="3340128"/>
            <a:ext cx="4479186" cy="3223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3967" y="613316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горы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425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00" y="1673225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МОЛОДЦЫ 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РЕБЯТА !</a:t>
            </a:r>
          </a:p>
          <a:p>
            <a:pPr marL="0" indent="0">
              <a:buNone/>
            </a:pP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803400"/>
            <a:ext cx="44195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Загадка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3142" r="8934"/>
          <a:stretch/>
        </p:blipFill>
        <p:spPr>
          <a:xfrm>
            <a:off x="7759700" y="3424238"/>
            <a:ext cx="1955800" cy="2887662"/>
          </a:xfrm>
          <a:prstGeom prst="rect">
            <a:avLst/>
          </a:prstGeom>
          <a:solidFill>
            <a:srgbClr val="90DFED"/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Лечит маленьких детей, лечит птичек и зверей,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Сквозь очки свои глядит добрый доктор …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Не надо ни печки, ни дров,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песок бросил тесто- и завтрак готов.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0" y="1359694"/>
            <a:ext cx="10058400" cy="54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" y="3556000"/>
            <a:ext cx="2381250" cy="2981325"/>
          </a:xfrm>
        </p:spPr>
      </p:pic>
      <p:sp>
        <p:nvSpPr>
          <p:cNvPr id="6" name="Выноска-облако 5"/>
          <p:cNvSpPr/>
          <p:nvPr/>
        </p:nvSpPr>
        <p:spPr>
          <a:xfrm>
            <a:off x="1065212" y="278805"/>
            <a:ext cx="6757988" cy="32771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«Вьется веревка,</a:t>
            </a:r>
          </a:p>
          <a:p>
            <a:pPr algn="ctr"/>
            <a:r>
              <a:rPr lang="ru-RU" dirty="0" smtClean="0"/>
              <a:t>На конце головка.»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9201" y="825501"/>
            <a:ext cx="245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«Зверь горбатый,</a:t>
            </a:r>
          </a:p>
          <a:p>
            <a:r>
              <a:rPr lang="ru-RU" dirty="0" smtClean="0"/>
              <a:t>Нравлюсь ребятам.»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84386" y="2179934"/>
            <a:ext cx="4486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«Восемь ног и 2 клешни, да и хищники они,</a:t>
            </a:r>
          </a:p>
          <a:p>
            <a:r>
              <a:rPr lang="ru-RU" dirty="0" smtClean="0"/>
              <a:t>Хвост и жало на конце,</a:t>
            </a:r>
          </a:p>
          <a:p>
            <a:r>
              <a:rPr lang="ru-RU" dirty="0" smtClean="0"/>
              <a:t>Ядовиты они все!»</a:t>
            </a: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3268981" y="1384300"/>
            <a:ext cx="45719" cy="5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46050"/>
            <a:ext cx="4076700" cy="3409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" y="3336229"/>
            <a:ext cx="5201920" cy="33934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33" y="2964996"/>
            <a:ext cx="4475333" cy="35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500" y="0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Оазис-это чудо пустыни, оно дает возможность путникам отдохнуть , пополнить запасы воды 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787400"/>
            <a:ext cx="96774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254001"/>
            <a:ext cx="8864600" cy="45259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Саванна-это степь , покрытая травянистой растительностью , среди которой встречаются одиночные , реже группами , деревья и кустарники.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447800"/>
            <a:ext cx="94869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62" y="3679031"/>
            <a:ext cx="2381250" cy="2981325"/>
          </a:xfrm>
        </p:spPr>
      </p:pic>
      <p:sp>
        <p:nvSpPr>
          <p:cNvPr id="5" name="Выноска-облако 4"/>
          <p:cNvSpPr>
            <a:spLocks noChangeAspect="1"/>
          </p:cNvSpPr>
          <p:nvPr/>
        </p:nvSpPr>
        <p:spPr>
          <a:xfrm>
            <a:off x="6398187" y="208324"/>
            <a:ext cx="4500000" cy="3852000"/>
          </a:xfrm>
          <a:prstGeom prst="cloudCallout">
            <a:avLst>
              <a:gd name="adj1" fmla="val 31904"/>
              <a:gd name="adj2" fmla="val 54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Отгадайте , какие животные ждут моей помощи 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0400" y="635000"/>
            <a:ext cx="3523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Она ,  как змейка ,</a:t>
            </a:r>
          </a:p>
          <a:p>
            <a:r>
              <a:rPr lang="ru-RU" dirty="0" smtClean="0"/>
              <a:t>В траве мелькает ,</a:t>
            </a:r>
          </a:p>
          <a:p>
            <a:r>
              <a:rPr lang="ru-RU" dirty="0" smtClean="0"/>
              <a:t>Хвостом виляет.</a:t>
            </a:r>
          </a:p>
          <a:p>
            <a:r>
              <a:rPr lang="ru-RU" dirty="0" smtClean="0"/>
              <a:t>Хвост оборвет – другой наживет.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9" y="2171700"/>
            <a:ext cx="5375837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00" y="123825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Целый день летает , всем надоедает.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Вред приносит.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От болезней всех </a:t>
            </a:r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орчит.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3825"/>
            <a:ext cx="3935895" cy="3056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791" y="1789043"/>
            <a:ext cx="61622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Когда он в клетке, то приятен,</a:t>
            </a:r>
          </a:p>
          <a:p>
            <a:r>
              <a:rPr lang="ru-RU" sz="2800" dirty="0" smtClean="0"/>
              <a:t>На шкуре много черных пятен.</a:t>
            </a:r>
          </a:p>
          <a:p>
            <a:r>
              <a:rPr lang="ru-RU" sz="2800" dirty="0" smtClean="0"/>
              <a:t>Он хищный зверь, хотя немножко,</a:t>
            </a:r>
          </a:p>
          <a:p>
            <a:r>
              <a:rPr lang="ru-RU" sz="2800" dirty="0" smtClean="0"/>
              <a:t>Как лев и тигр , похож на кошку.</a:t>
            </a:r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91" y="893380"/>
            <a:ext cx="5423261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565" y="4240696"/>
            <a:ext cx="46817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Он ходит голову задрав,</a:t>
            </a:r>
          </a:p>
          <a:p>
            <a:r>
              <a:rPr lang="ru-RU" sz="2800" dirty="0" smtClean="0"/>
              <a:t>Не потому ,что важный граф.</a:t>
            </a:r>
          </a:p>
          <a:p>
            <a:r>
              <a:rPr lang="ru-RU" sz="2800" dirty="0" smtClean="0"/>
              <a:t>Не потому ,что гордый нрав.</a:t>
            </a:r>
          </a:p>
          <a:p>
            <a:r>
              <a:rPr lang="ru-RU" sz="2800" dirty="0" smtClean="0"/>
              <a:t>А потому, что он …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85461"/>
            <a:ext cx="5854148" cy="54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36" y="225425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 реке плывет – бревно.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Ох, и злющее оно!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Тем, кто в речку угодил,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Нос откусит 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88900"/>
            <a:ext cx="6845300" cy="543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2794000"/>
            <a:ext cx="44062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Уж очень вид у них чудной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r>
              <a:rPr lang="ru-RU" sz="2800" dirty="0" smtClean="0"/>
              <a:t>У папы-локоны волной.</a:t>
            </a:r>
          </a:p>
          <a:p>
            <a:r>
              <a:rPr lang="ru-RU" sz="2800" dirty="0" smtClean="0"/>
              <a:t>А мама ходит стриженой.</a:t>
            </a:r>
          </a:p>
          <a:p>
            <a:r>
              <a:rPr lang="ru-RU" sz="2800" dirty="0" smtClean="0"/>
              <a:t>За что она обижена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r>
              <a:rPr lang="ru-RU" sz="2800" dirty="0" smtClean="0"/>
              <a:t>Не даром часто злится</a:t>
            </a:r>
          </a:p>
          <a:p>
            <a:r>
              <a:rPr lang="ru-RU" sz="2800" dirty="0" smtClean="0"/>
              <a:t>На всех мамаша …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939799"/>
            <a:ext cx="6946900" cy="4584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500" y="5867400"/>
            <a:ext cx="9730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Лошадь ,как  лошадь,</a:t>
            </a:r>
          </a:p>
          <a:p>
            <a:r>
              <a:rPr lang="ru-RU" sz="2800" dirty="0" smtClean="0"/>
              <a:t>Но только в полоску, видели когда-нибудь лошадь-матроску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732746"/>
            <a:ext cx="7543800" cy="461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284</TotalTime>
  <Words>343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Corbel</vt:lpstr>
      <vt:lpstr>Глубина</vt:lpstr>
      <vt:lpstr>Презентация PowerPoint</vt:lpstr>
      <vt:lpstr>Загадка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Африке</dc:title>
  <dc:creator>Кирилл</dc:creator>
  <cp:lastModifiedBy>User</cp:lastModifiedBy>
  <cp:revision>30</cp:revision>
  <dcterms:created xsi:type="dcterms:W3CDTF">2015-10-25T10:53:51Z</dcterms:created>
  <dcterms:modified xsi:type="dcterms:W3CDTF">2020-02-07T11:38:04Z</dcterms:modified>
</cp:coreProperties>
</file>