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7" r:id="rId2"/>
    <p:sldId id="258" r:id="rId3"/>
    <p:sldId id="272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AD474-5460-47EC-8491-32D4559EBDD1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BE70-AFEF-47AF-8FE2-44DF84EB6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1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7BE70-AFEF-47AF-8FE2-44DF84EB690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7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0" y="1380963"/>
            <a:ext cx="6797212" cy="377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68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i="1" dirty="0">
                <a:solidFill>
                  <a:schemeClr val="accent6">
                    <a:lumMod val="75000"/>
                  </a:schemeClr>
                </a:solidFill>
              </a:rPr>
              <a:t>Формирование нравственно-патриотических чувств у дошкольников</a:t>
            </a:r>
            <a:r>
              <a:rPr lang="ru-RU" sz="2500" i="1" dirty="0"/>
              <a:t/>
            </a:r>
            <a:br>
              <a:rPr lang="ru-RU" sz="2500" i="1" dirty="0"/>
            </a:br>
            <a:endParaRPr lang="ru-RU" sz="2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08104" y="5229200"/>
            <a:ext cx="3279964" cy="14401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Воспитатели группы</a:t>
            </a:r>
          </a:p>
          <a:p>
            <a:pPr marL="45720" indent="0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Дельфинчики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»: </a:t>
            </a:r>
          </a:p>
          <a:p>
            <a:pPr marL="45720" indent="0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Леничева О.В.</a:t>
            </a:r>
          </a:p>
          <a:p>
            <a:pPr marL="45720" indent="0">
              <a:buNone/>
            </a:pP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</a:rPr>
              <a:t>Мандыч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 М.В.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16632"/>
            <a:ext cx="5544616" cy="93610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Агаты существует традиция проводить выходные с семьей: выезды на море, в парк, в кафе, экскурсии по области, за грибами, также проведывают бабушек и дедушек.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F:\Новая папка\IMG-0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113645" cy="41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Новая папка\IMG-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1196752"/>
            <a:ext cx="356439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4067944" y="4581128"/>
            <a:ext cx="3963352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Ежедневные ритуалы: всегда желать спокойной ночи и доброе утро с объятиями и поцелуями.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перед сном рассказывают сказку «Колобок» по ролям с измененным концом, который придумывает Агата.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7" name="Picture 7" descr="Маленькая девочка. |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2232248" cy="208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4896544" cy="93610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Самиры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Николая по традиции каждые выходные играют в кругу семьи в разнообразные настольные игры.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F:\Новая папка\IMG-0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26" y="332656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760297" cy="35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Настольные игры Игры с карточками оптом - Лаборатория Иг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9776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0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083" y="908720"/>
            <a:ext cx="4536504" cy="90851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Николая ежегодно ходят в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на Пасху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F:\Новая папка\IMG-0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923166" cy="52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Рисование пасхальных яиц для детского сада: идеи рисунков к Пасхе, шаблоны,  конспекты Н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1" y="2204865"/>
            <a:ext cx="409334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0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21604" y="260648"/>
            <a:ext cx="4782537" cy="723286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Наша родина Россия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97511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Родина – Россия!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родились мы на свет,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для нас красивей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любимей в мире нет!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дом, твоя семья,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живут твои друзья!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Родину, как мать,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беречь и защищать!</a:t>
            </a:r>
            <a:endParaRPr lang="ru-RU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5835"/>
            <a:ext cx="4729059" cy="35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50" y="797510"/>
            <a:ext cx="4563247" cy="342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79" y="-99392"/>
            <a:ext cx="4060817" cy="162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20753"/>
            <a:ext cx="3590528" cy="213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2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03748" y="28434"/>
            <a:ext cx="4608512" cy="2139518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264696" cy="469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13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248472" cy="2880320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родному краю, к родной культуре, к родному селу или городу начинается с малого – с любви к своей семье, к своему жилищу, к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своему детскому саду.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расширяясь, эта любовь к родному переходит в любовь к своей стране – к ее истории, ее прошлому и настоящему». Д.С. Лихачев</a:t>
            </a:r>
          </a:p>
        </p:txBody>
      </p:sp>
      <p:pic>
        <p:nvPicPr>
          <p:cNvPr id="2051" name="Picture 3" descr="C:\Users\Асус\Downloads\IMG-89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35" y="116632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Детский сад № 110, детский сад, Калужская ул., 20, Калининград, Россия —  Яндекс.Кар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32771"/>
            <a:ext cx="7135891" cy="34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640960" cy="60486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 – патриотического воспитания дошкольников являются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ребёнка любви и привязанности к своей семье, дому, детскому саду;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чувства любви к своему родному краю, своей малой родине на основе приобщения к родной природе, культуре и традициям;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о России как о родной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гражданско-патриотических чувств через изучение государственной символики;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к труду, развитие чувства ответственности и гордости за достижения страны;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патриотизма, уважения к культурному прошлому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знаний о правах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75174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0036" y="154435"/>
            <a:ext cx="4680520" cy="68840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город Калининград</a:t>
            </a:r>
          </a:p>
          <a:p>
            <a:pPr marL="45720" indent="0" algn="ctr">
              <a:buNone/>
            </a:pPr>
            <a:endParaRPr lang="ru-RU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6230"/>
            <a:ext cx="4115318" cy="308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59156" cy="29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36" y="3172262"/>
            <a:ext cx="4132723" cy="310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1055753"/>
            <a:ext cx="24482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Родине начинается с чувства  любви к своему городу</a:t>
            </a:r>
          </a:p>
        </p:txBody>
      </p:sp>
      <p:pic>
        <p:nvPicPr>
          <p:cNvPr id="4106" name="Picture 10" descr="Калининград (Калининградская область), герб - векторно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91" y="842837"/>
            <a:ext cx="1256751" cy="16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7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сус\Desktop\Новая папка\нрав.патриот фото для проекта\IMG-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871163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9"/>
          <p:cNvSpPr txBox="1">
            <a:spLocks/>
          </p:cNvSpPr>
          <p:nvPr/>
        </p:nvSpPr>
        <p:spPr>
          <a:xfrm>
            <a:off x="3563888" y="198555"/>
            <a:ext cx="5328592" cy="1142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семья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ребенка начинается с его семьи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9"/>
          <p:cNvSpPr>
            <a:spLocks noGrp="1"/>
          </p:cNvSpPr>
          <p:nvPr>
            <p:ph type="body" sz="half" idx="2"/>
          </p:nvPr>
        </p:nvSpPr>
        <p:spPr>
          <a:xfrm>
            <a:off x="323528" y="116632"/>
            <a:ext cx="3387725" cy="30963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меня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похожий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я?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Глазки-вишни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у мамы,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Улыбка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солнечная –папы.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волос, как у дедули,                  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Носик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уж бабули.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 каждый потрудился,</a:t>
            </a:r>
          </a:p>
          <a:p>
            <a:pPr>
              <a:lnSpc>
                <a:spcPct val="120000"/>
              </a:lnSpc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такой родился!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69850"/>
            <a:ext cx="2138363" cy="214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2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394397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традиции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836712"/>
            <a:ext cx="3744415" cy="151216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семьи  свои традиции и ритуалы. У семьи Алисы есть несколько традиций: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Тройной поцелуй: Когда провожают папу на работу, мама берет Алису на руки и получается тройной поцелуй.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Каждые выходные встречаются с бабушкой Танюшей, также ездят в гости, ходят в кино, парк и на прогулку.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Каждый вечер  читают книгу на ночь, причем чаще Алиса выбирает, чтобы читал папа. Также Алиса любит слушать когда мама читает и взрослые книги.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F:\Новая папка\IMG-0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3"/>
            <a:ext cx="4643067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Новая папка\IMG-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2266981" cy="30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Красивые картинки на прозрачном фоне - новые! - Арина Сороки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2906"/>
            <a:ext cx="2512566" cy="23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88640"/>
            <a:ext cx="6912769" cy="1872208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семье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Василисы много семейных традиций:</a:t>
            </a:r>
          </a:p>
          <a:p>
            <a:pPr>
              <a:buClrTx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Ежегодное посещение фестиваля фейерверков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Пасхальная традиция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Осенний сбор грибов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Проводы зимы, сжигание чучела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также походы в парки и отмечание праздников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Новая папка\IMG-0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95192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Новая папка\IMG-03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20" y="2477663"/>
            <a:ext cx="4016375" cy="40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F:\Новая папка\IMG-0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460"/>
            <a:ext cx="2350568" cy="23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48680"/>
            <a:ext cx="7848871" cy="50405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семье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Кирилла и Ангелины, обязательная традиция чтение книг перед сном. У Ангелины обязательно читает старший сын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F:\Новая папка\IMG-0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41" y="1628800"/>
            <a:ext cx="3742235" cy="45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Новая папка\IMG-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6770"/>
            <a:ext cx="2736304" cy="486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18485"/>
            <a:ext cx="1800200" cy="194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6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2429" y="260648"/>
            <a:ext cx="5975755" cy="93610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Арины каждые выходные гуляют на озере и в парке, а семья Романа каждые выходные посещают интересные места и также эти семьи очень любят море.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F:\Новая папка\IMG-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3890251" cy="51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Новая папка\IMG-0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56726"/>
            <a:ext cx="2716650" cy="603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Добрые картинки солнышка с лучиками для детей (30 ФОТО) | СмехКлу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96752"/>
            <a:ext cx="2456565" cy="245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5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374</TotalTime>
  <Words>549</Words>
  <Application>Microsoft Office PowerPoint</Application>
  <PresentationFormat>Экран (4:3)</PresentationFormat>
  <Paragraphs>56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Формирование нравственно-патриотических чувств у дошкольников </vt:lpstr>
      <vt:lpstr>Любовь к родному краю, к родной культуре, к родному селу или городу начинается с малого – с любви к своей семье, к своему жилищу, к своему детскому саду. Постепенно расширяясь, эта любовь к родному переходит в любовь к своей стране – к ее истории, ее прошлому и настоящему». Д.С. Лихачев</vt:lpstr>
      <vt:lpstr>Презентация PowerPoint</vt:lpstr>
      <vt:lpstr>Презентация PowerPoint</vt:lpstr>
      <vt:lpstr>Презентация PowerPoint</vt:lpstr>
      <vt:lpstr>Семейные традиции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Леничева</dc:creator>
  <cp:lastModifiedBy>Ольга Леничева</cp:lastModifiedBy>
  <cp:revision>29</cp:revision>
  <dcterms:created xsi:type="dcterms:W3CDTF">2021-11-21T10:29:59Z</dcterms:created>
  <dcterms:modified xsi:type="dcterms:W3CDTF">2021-11-21T17:02:13Z</dcterms:modified>
</cp:coreProperties>
</file>